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1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6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7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1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1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1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8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6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3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4CF42-91B3-45E1-B1AA-258669719575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6ABA-A208-4A7B-8534-B5AA7BF89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xiànzài</a:t>
            </a:r>
            <a:r>
              <a:rPr lang="ru-RU" altLang="zh-CN" dirty="0" smtClean="0"/>
              <a:t> сейчас</a:t>
            </a:r>
            <a:r>
              <a:rPr lang="en-US" altLang="zh-CN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79" y="2209800"/>
            <a:ext cx="3048000" cy="304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79" y="22098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8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jǐ</a:t>
            </a:r>
            <a:r>
              <a:rPr lang="ru-RU" altLang="zh-CN" dirty="0" smtClean="0"/>
              <a:t>  который, сколько</a:t>
            </a:r>
            <a:r>
              <a:rPr lang="en-US" altLang="zh-CN" dirty="0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4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diǎn</a:t>
            </a:r>
            <a:r>
              <a:rPr lang="en-US" altLang="zh-CN" dirty="0" smtClean="0"/>
              <a:t> </a:t>
            </a:r>
            <a:r>
              <a:rPr lang="ru-RU" altLang="zh-CN" dirty="0" smtClean="0"/>
              <a:t> - час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9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bàn</a:t>
            </a:r>
            <a:r>
              <a:rPr lang="ru-RU" altLang="zh-CN" smtClean="0"/>
              <a:t> - половина</a:t>
            </a:r>
            <a:r>
              <a:rPr lang="en-US" altLang="zh-CN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2959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97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等线 Light</vt:lpstr>
      <vt:lpstr>Arial</vt:lpstr>
      <vt:lpstr>Calibri</vt:lpstr>
      <vt:lpstr>Calibri Light</vt:lpstr>
      <vt:lpstr>Тема Office</vt:lpstr>
      <vt:lpstr>xiànzài сейчас </vt:lpstr>
      <vt:lpstr>jǐ  который, сколько </vt:lpstr>
      <vt:lpstr>diǎn  - час</vt:lpstr>
      <vt:lpstr>bàn - половина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xiànzài сейчас </dc:title>
  <dc:creator>USER</dc:creator>
  <cp:lastModifiedBy>USER</cp:lastModifiedBy>
  <cp:revision>1</cp:revision>
  <dcterms:created xsi:type="dcterms:W3CDTF">2024-01-09T10:06:22Z</dcterms:created>
  <dcterms:modified xsi:type="dcterms:W3CDTF">2024-01-09T10:07:58Z</dcterms:modified>
</cp:coreProperties>
</file>